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303" r:id="rId2"/>
    <p:sldId id="332" r:id="rId3"/>
    <p:sldId id="296" r:id="rId4"/>
    <p:sldId id="367" r:id="rId5"/>
    <p:sldId id="366" r:id="rId6"/>
    <p:sldId id="365" r:id="rId7"/>
    <p:sldId id="364" r:id="rId8"/>
    <p:sldId id="363" r:id="rId9"/>
    <p:sldId id="362" r:id="rId10"/>
    <p:sldId id="361" r:id="rId11"/>
    <p:sldId id="360" r:id="rId12"/>
    <p:sldId id="347" r:id="rId13"/>
    <p:sldId id="346" r:id="rId14"/>
    <p:sldId id="345" r:id="rId15"/>
    <p:sldId id="359" r:id="rId16"/>
    <p:sldId id="358" r:id="rId17"/>
    <p:sldId id="324" r:id="rId18"/>
    <p:sldId id="333" r:id="rId19"/>
    <p:sldId id="356" r:id="rId20"/>
    <p:sldId id="355" r:id="rId21"/>
    <p:sldId id="354" r:id="rId22"/>
    <p:sldId id="351" r:id="rId23"/>
    <p:sldId id="350" r:id="rId24"/>
    <p:sldId id="349" r:id="rId25"/>
    <p:sldId id="342" r:id="rId26"/>
    <p:sldId id="344" r:id="rId27"/>
    <p:sldId id="343" r:id="rId28"/>
    <p:sldId id="352" r:id="rId29"/>
    <p:sldId id="341" r:id="rId30"/>
    <p:sldId id="340" r:id="rId31"/>
    <p:sldId id="339" r:id="rId32"/>
    <p:sldId id="369" r:id="rId33"/>
    <p:sldId id="328" r:id="rId34"/>
    <p:sldId id="348" r:id="rId35"/>
    <p:sldId id="338" r:id="rId36"/>
    <p:sldId id="337" r:id="rId37"/>
    <p:sldId id="353" r:id="rId38"/>
    <p:sldId id="336" r:id="rId39"/>
    <p:sldId id="335" r:id="rId40"/>
    <p:sldId id="334" r:id="rId41"/>
    <p:sldId id="325" r:id="rId42"/>
    <p:sldId id="326" r:id="rId43"/>
    <p:sldId id="331" r:id="rId44"/>
    <p:sldId id="330" r:id="rId45"/>
    <p:sldId id="329" r:id="rId46"/>
    <p:sldId id="368" r:id="rId47"/>
    <p:sldId id="370" r:id="rId48"/>
    <p:sldId id="357" r:id="rId49"/>
    <p:sldId id="323" r:id="rId50"/>
    <p:sldId id="371" r:id="rId51"/>
    <p:sldId id="372" r:id="rId52"/>
    <p:sldId id="373" r:id="rId53"/>
    <p:sldId id="374" r:id="rId54"/>
    <p:sldId id="375" r:id="rId55"/>
    <p:sldId id="376" r:id="rId56"/>
    <p:sldId id="377" r:id="rId57"/>
    <p:sldId id="380" r:id="rId58"/>
    <p:sldId id="381" r:id="rId59"/>
    <p:sldId id="378" r:id="rId60"/>
    <p:sldId id="382" r:id="rId61"/>
    <p:sldId id="379" r:id="rId62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2828"/>
    <a:srgbClr val="7D9CFF"/>
    <a:srgbClr val="2D5FFF"/>
    <a:srgbClr val="D1DCFF"/>
    <a:srgbClr val="FE0000"/>
    <a:srgbClr val="0061F0"/>
    <a:srgbClr val="2EA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štýlu, bez mrie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Stredný štý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 autoAdjust="0"/>
    <p:restoredTop sz="95682" autoAdjust="0"/>
  </p:normalViewPr>
  <p:slideViewPr>
    <p:cSldViewPr>
      <p:cViewPr varScale="1">
        <p:scale>
          <a:sx n="95" d="100"/>
          <a:sy n="95" d="100"/>
        </p:scale>
        <p:origin x="109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92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95F47AE-B364-42E5-949C-ED47CC4D9831}" type="datetimeFigureOut">
              <a:rPr lang="sk-SK"/>
              <a:pPr>
                <a:defRPr/>
              </a:pPr>
              <a:t>21.05.2017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/>
              <a:t>Kliknite sem a upravte štýly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953D3A-CA94-4710-A0A9-A1E102A86668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6A800-AFDE-417F-9D2F-3EF1034721CF}" type="datetimeFigureOut">
              <a:rPr lang="sk-SK"/>
              <a:pPr>
                <a:defRPr/>
              </a:pPr>
              <a:t>21.05.2017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A3302-CA01-43FC-81C8-FCADB636AAF1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845030585"/>
      </p:ext>
    </p:extLst>
  </p:cSld>
  <p:clrMapOvr>
    <a:masterClrMapping/>
  </p:clrMapOvr>
  <p:transition spd="med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3DE89-23F5-4022-8497-233F18CC9B9F}" type="datetimeFigureOut">
              <a:rPr lang="sk-SK"/>
              <a:pPr>
                <a:defRPr/>
              </a:pPr>
              <a:t>21.05.2017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689F4-3926-4BAA-AF97-5B8F07E930D9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174114549"/>
      </p:ext>
    </p:extLst>
  </p:cSld>
  <p:clrMapOvr>
    <a:masterClrMapping/>
  </p:clrMapOvr>
  <p:transition spd="med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46358-555E-4612-920F-AFA0A45C2198}" type="datetimeFigureOut">
              <a:rPr lang="sk-SK"/>
              <a:pPr>
                <a:defRPr/>
              </a:pPr>
              <a:t>21.05.2017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A18956-1684-423A-A7B6-79854797709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550105821"/>
      </p:ext>
    </p:extLst>
  </p:cSld>
  <p:clrMapOvr>
    <a:masterClrMapping/>
  </p:clrMapOvr>
  <p:transition spd="med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7C3C1-B8F1-49EA-B68B-57BB66DE02E2}" type="datetimeFigureOut">
              <a:rPr lang="sk-SK"/>
              <a:pPr>
                <a:defRPr/>
              </a:pPr>
              <a:t>21.05.2017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D88CF-19CC-4967-9D8D-5309CBD88483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673494076"/>
      </p:ext>
    </p:extLst>
  </p:cSld>
  <p:clrMapOvr>
    <a:masterClrMapping/>
  </p:clrMapOvr>
  <p:transition spd="med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BE5BE-F31B-491A-9477-58842E77F4A3}" type="datetimeFigureOut">
              <a:rPr lang="sk-SK"/>
              <a:pPr>
                <a:defRPr/>
              </a:pPr>
              <a:t>21.05.2017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F2A36-ADDA-4B6A-ACDD-34DC4AB7B707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096675596"/>
      </p:ext>
    </p:extLst>
  </p:cSld>
  <p:clrMapOvr>
    <a:masterClrMapping/>
  </p:clrMapOvr>
  <p:transition spd="med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EAF5-0E2F-426E-B4B1-FDFA61290ACA}" type="datetimeFigureOut">
              <a:rPr lang="sk-SK"/>
              <a:pPr>
                <a:defRPr/>
              </a:pPr>
              <a:t>21.05.2017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3B963-716F-4152-9D64-48F40F9C20E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556696066"/>
      </p:ext>
    </p:extLst>
  </p:cSld>
  <p:clrMapOvr>
    <a:masterClrMapping/>
  </p:clrMapOvr>
  <p:transition spd="med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8EB01-54FD-4AD8-BB2A-8C584574D481}" type="datetimeFigureOut">
              <a:rPr lang="sk-SK"/>
              <a:pPr>
                <a:defRPr/>
              </a:pPr>
              <a:t>21.05.2017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3FE43-6D9C-4302-BC01-9CED3A708C3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746475972"/>
      </p:ext>
    </p:extLst>
  </p:cSld>
  <p:clrMapOvr>
    <a:masterClrMapping/>
  </p:clrMapOvr>
  <p:transition spd="med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56E9E-133F-4398-AC25-4A73B507A48D}" type="datetimeFigureOut">
              <a:rPr lang="sk-SK"/>
              <a:pPr>
                <a:defRPr/>
              </a:pPr>
              <a:t>21.05.2017</a:t>
            </a:fld>
            <a:endParaRPr lang="sk-SK"/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B97B0-4FC4-4491-A398-4C71278373D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817489534"/>
      </p:ext>
    </p:extLst>
  </p:cSld>
  <p:clrMapOvr>
    <a:masterClrMapping/>
  </p:clrMapOvr>
  <p:transition spd="med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CD1C7-04DC-436D-BC84-6EB1AD4BF08A}" type="datetimeFigureOut">
              <a:rPr lang="sk-SK"/>
              <a:pPr>
                <a:defRPr/>
              </a:pPr>
              <a:t>21.05.2017</a:t>
            </a:fld>
            <a:endParaRPr lang="sk-SK"/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2549B-DE10-435B-8F35-EE4DBF01D4E2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709979783"/>
      </p:ext>
    </p:extLst>
  </p:cSld>
  <p:clrMapOvr>
    <a:masterClrMapping/>
  </p:clrMapOvr>
  <p:transition spd="med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8A5AD-A9A7-4A73-8762-2C0F8B0336AB}" type="datetimeFigureOut">
              <a:rPr lang="sk-SK"/>
              <a:pPr>
                <a:defRPr/>
              </a:pPr>
              <a:t>21.05.2017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BD091-5820-4F3B-8F40-37805DA10379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491171084"/>
      </p:ext>
    </p:extLst>
  </p:cSld>
  <p:clrMapOvr>
    <a:masterClrMapping/>
  </p:clrMapOvr>
  <p:transition spd="med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5A7FB-7E42-42F3-ACC1-5E24C50855F6}" type="datetimeFigureOut">
              <a:rPr lang="sk-SK"/>
              <a:pPr>
                <a:defRPr/>
              </a:pPr>
              <a:t>21.05.2017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23139-12D7-40F0-A147-F5A5F3D9EFB0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031042686"/>
      </p:ext>
    </p:extLst>
  </p:cSld>
  <p:clrMapOvr>
    <a:masterClrMapping/>
  </p:clrMapOvr>
  <p:transition spd="med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2D8F601-0029-4DCB-A51E-DD8D71D8A424}" type="datetimeFigureOut">
              <a:rPr lang="sk-SK"/>
              <a:pPr>
                <a:defRPr/>
              </a:pPr>
              <a:t>21.05.2017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AFC4C86-799F-4381-8D1A-453752876996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5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3"/>
          <p:cNvSpPr>
            <a:spLocks noGrp="1"/>
          </p:cNvSpPr>
          <p:nvPr>
            <p:ph type="title"/>
          </p:nvPr>
        </p:nvSpPr>
        <p:spPr>
          <a:xfrm>
            <a:off x="395288" y="1484313"/>
            <a:ext cx="8229600" cy="4608512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80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KOŠECA</a:t>
            </a:r>
            <a:br>
              <a:rPr lang="sk-SK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k-SK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sk-SK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k-SK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VÝBER FOTOGRAFIÍ </a:t>
            </a:r>
            <a:br>
              <a:rPr lang="sk-SK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k-SK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POSLEDNÝCH ROKOV</a:t>
            </a:r>
            <a:endParaRPr lang="sk-SK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3" y="692150"/>
            <a:ext cx="720090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REKONŠTRUKCIA CESTY BYTOVKY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3" y="692150"/>
            <a:ext cx="4100512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REKONŠTRUKCIA CESTY BYTOVKY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3" y="692150"/>
            <a:ext cx="4100512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REKONŠTRUKCIA CESTY PRÚDY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3" y="692150"/>
            <a:ext cx="4100512" cy="5434013"/>
          </a:xfrm>
        </p:spPr>
      </p:pic>
      <p:sp>
        <p:nvSpPr>
          <p:cNvPr id="14339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/>
          </a:p>
        </p:txBody>
      </p:sp>
      <p:sp>
        <p:nvSpPr>
          <p:cNvPr id="7" name="Nadpis 3"/>
          <p:cNvSpPr txBox="1">
            <a:spLocks/>
          </p:cNvSpPr>
          <p:nvPr/>
        </p:nvSpPr>
        <p:spPr bwMode="auto">
          <a:xfrm>
            <a:off x="468313" y="5876925"/>
            <a:ext cx="8135937" cy="865188"/>
          </a:xfrm>
          <a:prstGeom prst="rect">
            <a:avLst/>
          </a:prstGeo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ln>
            <a:noFill/>
          </a:ln>
          <a:effectLst>
            <a:outerShdw blurRad="50800" dist="63500" dir="2700000" algn="tl" rotWithShape="0">
              <a:srgbClr val="0000FF"/>
            </a:outerShdw>
          </a:effectLst>
          <a:extLst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k-SK" sz="2800" b="1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REKONŠTRUKCIA CESTY PRÚDY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3" y="692150"/>
            <a:ext cx="4100512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REKONŠTRUKCIA CESTY PRÚDY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3" y="692150"/>
            <a:ext cx="720090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REKONŠTRUKCIA CESTY BÁLENTOVA UL.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3" y="692150"/>
            <a:ext cx="4100512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REKONŠTRUKCIA CESTY BÁLENTOVA UL.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692150"/>
            <a:ext cx="724535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REKONŠTRUKCIA CESTY ŠKOLSKÁ UL.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692150"/>
            <a:ext cx="724535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REKONŠTRUKCIA CESTY ŠKOLSKÁ UL.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3" y="692150"/>
            <a:ext cx="720090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REALIZÁCIA UMELÉHO ZAVLAŽOVANIA </a:t>
            </a:r>
            <a:endParaRPr lang="sk-SK" sz="28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5825" y="692150"/>
            <a:ext cx="3622675" cy="5434013"/>
          </a:xfrm>
        </p:spPr>
      </p:pic>
    </p:spTree>
  </p:cSld>
  <p:clrMapOvr>
    <a:masterClrMapping/>
  </p:clrMapOvr>
  <p:transition spd="med"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3" y="692150"/>
            <a:ext cx="720090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ÚPRAVA TERÉNU „ZÁBREŽOK“</a:t>
            </a:r>
            <a:endParaRPr lang="sk-SK" sz="28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3" y="692150"/>
            <a:ext cx="4100512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ÚPRAVA TERÉNU „ZÁBREŽOK“</a:t>
            </a:r>
            <a:endParaRPr lang="sk-SK" sz="28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3" y="692150"/>
            <a:ext cx="4100512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STAVANIE MÁJA A OSLAVY OSLOBODENIA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3" y="692150"/>
            <a:ext cx="720090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STAVANIE MÁJA A OSLAVY OSLOBODENIA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3" y="692150"/>
            <a:ext cx="720090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STAVANIE MÁJA A OSLAVY OSLOBODENIA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3" y="692150"/>
            <a:ext cx="4100512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OPRAVA A ÚPRAVY OKOLIA PAMÄTNÍKA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3" y="692150"/>
            <a:ext cx="720090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PRÍSTAVBA POŽIARNEJ ZBROJNICE</a:t>
            </a:r>
            <a:endParaRPr lang="sk-SK" sz="28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3" y="692150"/>
            <a:ext cx="720090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PRÍSTAVBA POŽIARNEJ ZBROJNICE</a:t>
            </a:r>
            <a:endParaRPr lang="sk-SK" sz="28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3" y="692150"/>
            <a:ext cx="720090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INFORMOVANOSŤ – DOPLNENIE ÚRADNÝCH TABÚĽ</a:t>
            </a:r>
            <a:endParaRPr lang="sk-SK" sz="25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3" y="692150"/>
            <a:ext cx="720090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ZVÝŠENIE BEZPEČNOSTI – OCHRANNÉ SIETE</a:t>
            </a:r>
            <a:endParaRPr lang="sk-SK" sz="25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1997075"/>
            <a:ext cx="8404225" cy="3276600"/>
          </a:xfrm>
        </p:spPr>
      </p:pic>
    </p:spTree>
  </p:cSld>
  <p:clrMapOvr>
    <a:masterClrMapping/>
  </p:clrMapOvr>
  <p:transition spd="med" advTm="5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3" y="692150"/>
            <a:ext cx="720090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AKTÍVNE ORGANIZÁCIE A SPOLKY V OBCI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3" y="692150"/>
            <a:ext cx="720090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BRIGÁDY NA LOKALITE HÔRKA – PRI KRÍŽI</a:t>
            </a:r>
            <a:endParaRPr lang="sk-SK" sz="28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993775"/>
            <a:ext cx="7245350" cy="483076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BRIGÁDY ORGANIZÁCIÍ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692150"/>
            <a:ext cx="724535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BRIGÁDY S VIDITEĽNÝMI VÝSLEDKAMI</a:t>
            </a:r>
            <a:endParaRPr lang="sk-SK" sz="28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3" y="692150"/>
            <a:ext cx="720090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ZIMNÉ AKTIVITY DOBROVOĽNÍKOV</a:t>
            </a:r>
            <a:endParaRPr lang="sk-SK" sz="28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692150"/>
            <a:ext cx="724535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TRADIČNÉ TURNAJE – STK NOZDROVICE</a:t>
            </a:r>
            <a:endParaRPr lang="sk-SK" sz="28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3" y="692150"/>
            <a:ext cx="720090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ADVENT 2016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3" y="692150"/>
            <a:ext cx="720090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PRAVIDELNÉ VÝSTAVY OVOCIA A ZELENINY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987425"/>
            <a:ext cx="7245350" cy="484346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PODPORA CHARITATÍVNYCH PODUJATÍ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1009650"/>
            <a:ext cx="7245350" cy="4799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ORGANIZOVANIE SÚŤAŽÍ DETÍ AJ DOSPELÝCH</a:t>
            </a:r>
            <a:endParaRPr lang="sk-SK" sz="25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3" y="692150"/>
            <a:ext cx="4100512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REKONŠTRUKCIA CESTY HLAVNÁ UL.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692150"/>
            <a:ext cx="724535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BARANPAJÁDA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692150"/>
            <a:ext cx="724535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BUDOVANIE DETSKÝCH IHRÍSK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692150"/>
            <a:ext cx="7245350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SKRÁŠĽOVANIE A REKONŠTRUKCIA MAJETKU OBCE</a:t>
            </a:r>
            <a:endParaRPr lang="sk-SK" sz="25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993775"/>
            <a:ext cx="7245350" cy="483076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MODERNIZÁCIA ŽELEZNICE</a:t>
            </a:r>
            <a:endParaRPr lang="sk-SK" sz="28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993775"/>
            <a:ext cx="7245350" cy="483076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KVALITNÉ ODPADOVÉ HOSPODÁRSTVO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993775"/>
            <a:ext cx="7245350" cy="483076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DETI SÚ NAŠA BUDÚCNOSŤ</a:t>
            </a:r>
            <a:endParaRPr lang="sk-SK" sz="28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974725"/>
            <a:ext cx="7245350" cy="486886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VEĽKÉ INVESTÍCIE Z FONDOV EÚ</a:t>
            </a:r>
            <a:endParaRPr lang="sk-SK" sz="28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984250"/>
            <a:ext cx="7245350" cy="4849813"/>
          </a:xfrm>
        </p:spPr>
      </p:pic>
    </p:spTree>
  </p:cSld>
  <p:clrMapOvr>
    <a:masterClrMapping/>
  </p:clrMapOvr>
  <p:transition spd="med" advTm="5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1371600"/>
            <a:ext cx="7245350" cy="4075113"/>
          </a:xfrm>
        </p:spPr>
      </p:pic>
    </p:spTree>
  </p:cSld>
  <p:clrMapOvr>
    <a:masterClrMapping/>
  </p:clrMapOvr>
  <p:transition spd="med" advTm="5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284163" y="1484313"/>
            <a:ext cx="8567737" cy="4608512"/>
          </a:xfrm>
          <a:gradFill flip="none" rotWithShape="1"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  <a:tileRect/>
          </a:gradFill>
          <a:effectLst>
            <a:outerShdw dist="63500" dir="2700000" algn="tl" rotWithShape="0">
              <a:srgbClr val="0000FF"/>
            </a:outerShdw>
          </a:effectLst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sk-SK" altLang="sk-SK" sz="5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POĎME SPOLOČNE UROBIŤ ĎALŠIE POZITÍVNE ZMENY</a:t>
            </a:r>
            <a:endParaRPr lang="sk-SK" altLang="sk-SK" sz="54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3" y="692150"/>
            <a:ext cx="4100512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REKONŠTRUKCIA CESTY ŽELIARSKA UL.</a:t>
            </a:r>
            <a:endParaRPr lang="sk-SK" sz="28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284163" y="1484313"/>
            <a:ext cx="8567737" cy="4608512"/>
          </a:xfrm>
          <a:gradFill flip="none" rotWithShape="1"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  <a:tileRect/>
          </a:gradFill>
          <a:effectLst>
            <a:outerShdw dist="63500" dir="2700000" algn="tl" rotWithShape="0">
              <a:srgbClr val="0000FF"/>
            </a:outerShdw>
          </a:effectLst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sk-SK" altLang="sk-SK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STÁLE JE </a:t>
            </a:r>
            <a:br>
              <a:rPr lang="sk-SK" altLang="sk-SK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sk-SK" altLang="sk-SK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ČO ZLEPŠOVAŤ...</a:t>
            </a:r>
            <a:endParaRPr lang="sk-SK" altLang="sk-SK" sz="54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763" y="993775"/>
            <a:ext cx="6400800" cy="483076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PLÁNUJEME VYBUDOVAŤ CHODNÍK </a:t>
            </a:r>
            <a:b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NA ZLIECHOVSKEJ ULICI</a:t>
            </a:r>
            <a:endParaRPr lang="sk-SK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4713" y="993775"/>
            <a:ext cx="3644900" cy="483076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PLÁNUJEME VYBUDOVAŤ CHODNÍK </a:t>
            </a:r>
            <a:b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NA ZLIECHOVSKEJ ULICI</a:t>
            </a:r>
            <a:endParaRPr lang="sk-SK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4713" y="260350"/>
            <a:ext cx="4198937" cy="5564188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PLÁNUJEME VYBUDOVAŤ NOVÚ CESTU NA ULICI ZA PARKOM</a:t>
            </a:r>
            <a:endParaRPr lang="sk-SK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512763"/>
            <a:ext cx="7200900" cy="5434012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IDEME PODAŤ ŽIADOSŤ O DOTÁCIU </a:t>
            </a:r>
            <a:b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NA MULTIFUNKČNÉ IHRISKO</a:t>
            </a:r>
            <a:endParaRPr lang="sk-SK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512763"/>
            <a:ext cx="7200900" cy="5434012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MOHLI BY SME UPRAVIŤ PARK A VYBUDOVAŤ ĎALŠIE DETSKÉ IHRISKO V ŇOM</a:t>
            </a:r>
            <a:endParaRPr lang="sk-SK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512763"/>
            <a:ext cx="7200900" cy="5434012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MOHLI BY SME DOKONČIŤ PARKOVISKO PRI MATERSKEJ ŠKOLE</a:t>
            </a:r>
            <a:endParaRPr lang="sk-SK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512763"/>
            <a:ext cx="7200900" cy="5434012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MOHLI BY SME NIEČO VYMYSLIEŤ </a:t>
            </a:r>
            <a:b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S BUDÚCNOSŤOU TEHELNE</a:t>
            </a:r>
            <a:endParaRPr lang="sk-SK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4688" y="512763"/>
            <a:ext cx="4102100" cy="5434012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395288" y="5516563"/>
            <a:ext cx="8208962" cy="1225550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MOHLI BY SME BUDOVAŤ ĎALŠIU INFRAŠTRUKTÚRU (KANALIZÁCIA, VODOVOD, CESTU NAPR. NA RUDNIANSKEJ ULICI)</a:t>
            </a:r>
            <a:endParaRPr lang="sk-SK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4688" y="512763"/>
            <a:ext cx="4102100" cy="5434012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MUSÍME POKRAČOVAŤ V REKONŠTRUKCIÁCH ROZHLASU A OSVETLENIA</a:t>
            </a:r>
            <a:endParaRPr lang="sk-SK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3" y="692150"/>
            <a:ext cx="4100512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REKONŠTRUKCIA CESTY DOLNÝ MAJER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Click="0" advTm="5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512763"/>
            <a:ext cx="7200900" cy="5434012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A SAMOZREJME... RIEŠIŤ PROBLÉMY ŽELEZNIČNEJ ULICE</a:t>
            </a:r>
            <a:endParaRPr lang="sk-SK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4688" y="512763"/>
            <a:ext cx="4102100" cy="5434012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A SAMOZREJME... RIEŠIŤ PROBLÉMY ŽELEZNIČNEJ ULICE</a:t>
            </a:r>
            <a:endParaRPr lang="sk-SK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3" y="692150"/>
            <a:ext cx="4100512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REKONŠTRUKCIA CESTY DOLNÝ MAJER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3" y="692150"/>
            <a:ext cx="4100512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REKONŠTRUKCIA CESTY DOLNÝ MAJER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Zástupný symbol obsahu 3" descr="IMG_20151118_0833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6113" y="692150"/>
            <a:ext cx="4100512" cy="5434013"/>
          </a:xfrm>
        </p:spPr>
      </p:pic>
      <p:sp>
        <p:nvSpPr>
          <p:cNvPr id="3" name="Nadpis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135937" cy="865188"/>
          </a:xfrm>
          <a:gradFill>
            <a:gsLst>
              <a:gs pos="0">
                <a:srgbClr val="D1DCFF"/>
              </a:gs>
              <a:gs pos="57000">
                <a:srgbClr val="7D9CFF"/>
              </a:gs>
              <a:gs pos="100000">
                <a:srgbClr val="D1DCFF"/>
              </a:gs>
            </a:gsLst>
            <a:lin ang="5400000" scaled="1"/>
          </a:gradFill>
          <a:effectLst>
            <a:outerShdw blurRad="50800" dist="63500" dir="2700000" algn="tl" rotWithShape="0">
              <a:srgbClr val="0000FF"/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b="1" dirty="0">
                <a:solidFill>
                  <a:srgbClr val="FFFF00"/>
                </a:solidFill>
                <a:effectLst>
                  <a:outerShdw dist="63500" dir="2700000" algn="ctr" rotWithShape="0">
                    <a:schemeClr val="tx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REKONŠTRUKCIA CESTY BYTOVKY</a:t>
            </a:r>
            <a:endParaRPr lang="sk-SK" sz="2800" b="1" dirty="0">
              <a:solidFill>
                <a:srgbClr val="0000FF"/>
              </a:solidFill>
              <a:effectLst>
                <a:outerShdw dist="63500" dir="2700000" algn="tl">
                  <a:schemeClr val="bg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 advTm="5000">
    <p:fade/>
  </p:transition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25859</TotalTime>
  <Words>266</Words>
  <Application>Microsoft Office PowerPoint</Application>
  <PresentationFormat>Prezentácia na obrazovke (4:3)</PresentationFormat>
  <Paragraphs>57</Paragraphs>
  <Slides>61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61</vt:i4>
      </vt:variant>
    </vt:vector>
  </HeadingPairs>
  <TitlesOfParts>
    <vt:vector size="65" baseType="lpstr">
      <vt:lpstr>Arial</vt:lpstr>
      <vt:lpstr>Calibri</vt:lpstr>
      <vt:lpstr>Tahoma</vt:lpstr>
      <vt:lpstr>Motív Office</vt:lpstr>
      <vt:lpstr>KOŠECA   VÝBER FOTOGRAFIÍ  Z POSLEDNÝCH ROKOV</vt:lpstr>
      <vt:lpstr>Prezentácia programu PowerPoint</vt:lpstr>
      <vt:lpstr>Prezentácia programu PowerPoint</vt:lpstr>
      <vt:lpstr>REKONŠTRUKCIA CESTY HLAVNÁ UL.</vt:lpstr>
      <vt:lpstr>REKONŠTRUKCIA CESTY ŽELIARSKA UL.</vt:lpstr>
      <vt:lpstr>REKONŠTRUKCIA CESTY DOLNÝ MAJER</vt:lpstr>
      <vt:lpstr>REKONŠTRUKCIA CESTY DOLNÝ MAJER</vt:lpstr>
      <vt:lpstr>REKONŠTRUKCIA CESTY DOLNÝ MAJER</vt:lpstr>
      <vt:lpstr>REKONŠTRUKCIA CESTY BYTOVKY</vt:lpstr>
      <vt:lpstr>REKONŠTRUKCIA CESTY BYTOVKY</vt:lpstr>
      <vt:lpstr>REKONŠTRUKCIA CESTY BYTOVKY</vt:lpstr>
      <vt:lpstr>REKONŠTRUKCIA CESTY PRÚDY</vt:lpstr>
      <vt:lpstr>Prezentácia programu PowerPoint</vt:lpstr>
      <vt:lpstr>REKONŠTRUKCIA CESTY PRÚDY</vt:lpstr>
      <vt:lpstr>REKONŠTRUKCIA CESTY BÁLENTOVA UL.</vt:lpstr>
      <vt:lpstr>REKONŠTRUKCIA CESTY BÁLENTOVA UL.</vt:lpstr>
      <vt:lpstr>REKONŠTRUKCIA CESTY ŠKOLSKÁ UL.</vt:lpstr>
      <vt:lpstr>REKONŠTRUKCIA CESTY ŠKOLSKÁ UL.</vt:lpstr>
      <vt:lpstr>REALIZÁCIA UMELÉHO ZAVLAŽOVANIA </vt:lpstr>
      <vt:lpstr>ÚPRAVA TERÉNU „ZÁBREŽOK“</vt:lpstr>
      <vt:lpstr>ÚPRAVA TERÉNU „ZÁBREŽOK“</vt:lpstr>
      <vt:lpstr>STAVANIE MÁJA A OSLAVY OSLOBODENIA</vt:lpstr>
      <vt:lpstr>STAVANIE MÁJA A OSLAVY OSLOBODENIA</vt:lpstr>
      <vt:lpstr>STAVANIE MÁJA A OSLAVY OSLOBODENIA</vt:lpstr>
      <vt:lpstr>OPRAVA A ÚPRAVY OKOLIA PAMÄTNÍKA</vt:lpstr>
      <vt:lpstr>PRÍSTAVBA POŽIARNEJ ZBROJNICE</vt:lpstr>
      <vt:lpstr>PRÍSTAVBA POŽIARNEJ ZBROJNICE</vt:lpstr>
      <vt:lpstr>INFORMOVANOSŤ – DOPLNENIE ÚRADNÝCH TABÚĽ</vt:lpstr>
      <vt:lpstr>ZVÝŠENIE BEZPEČNOSTI – OCHRANNÉ SIETE</vt:lpstr>
      <vt:lpstr>AKTÍVNE ORGANIZÁCIE A SPOLKY V OBCI</vt:lpstr>
      <vt:lpstr>BRIGÁDY NA LOKALITE HÔRKA – PRI KRÍŽI</vt:lpstr>
      <vt:lpstr>BRIGÁDY ORGANIZÁCIÍ</vt:lpstr>
      <vt:lpstr>BRIGÁDY S VIDITEĽNÝMI VÝSLEDKAMI</vt:lpstr>
      <vt:lpstr>ZIMNÉ AKTIVITY DOBROVOĽNÍKOV</vt:lpstr>
      <vt:lpstr>TRADIČNÉ TURNAJE – STK NOZDROVICE</vt:lpstr>
      <vt:lpstr>ADVENT 2016</vt:lpstr>
      <vt:lpstr>PRAVIDELNÉ VÝSTAVY OVOCIA A ZELENINY</vt:lpstr>
      <vt:lpstr>PODPORA CHARITATÍVNYCH PODUJATÍ</vt:lpstr>
      <vt:lpstr>ORGANIZOVANIE SÚŤAŽÍ DETÍ AJ DOSPELÝCH</vt:lpstr>
      <vt:lpstr>BARANPAJÁDA</vt:lpstr>
      <vt:lpstr>BUDOVANIE DETSKÝCH IHRÍSK</vt:lpstr>
      <vt:lpstr>SKRÁŠĽOVANIE A REKONŠTRUKCIA MAJETKU OBCE</vt:lpstr>
      <vt:lpstr>MODERNIZÁCIA ŽELEZNICE</vt:lpstr>
      <vt:lpstr>KVALITNÉ ODPADOVÉ HOSPODÁRSTVO</vt:lpstr>
      <vt:lpstr>DETI SÚ NAŠA BUDÚCNOSŤ</vt:lpstr>
      <vt:lpstr>VEĽKÉ INVESTÍCIE Z FONDOV EÚ</vt:lpstr>
      <vt:lpstr>Prezentácia programu PowerPoint</vt:lpstr>
      <vt:lpstr>Prezentácia programu PowerPoint</vt:lpstr>
      <vt:lpstr>POĎME SPOLOČNE UROBIŤ ĎALŠIE POZITÍVNE ZMENY</vt:lpstr>
      <vt:lpstr>STÁLE JE  ČO ZLEPŠOVAŤ...</vt:lpstr>
      <vt:lpstr>PLÁNUJEME VYBUDOVAŤ CHODNÍK  NA ZLIECHOVSKEJ ULICI</vt:lpstr>
      <vt:lpstr>PLÁNUJEME VYBUDOVAŤ CHODNÍK  NA ZLIECHOVSKEJ ULICI</vt:lpstr>
      <vt:lpstr>PLÁNUJEME VYBUDOVAŤ NOVÚ CESTU NA ULICI ZA PARKOM</vt:lpstr>
      <vt:lpstr>IDEME PODAŤ ŽIADOSŤ O DOTÁCIU  NA MULTIFUNKČNÉ IHRISKO</vt:lpstr>
      <vt:lpstr>MOHLI BY SME UPRAVIŤ PARK A VYBUDOVAŤ ĎALŠIE DETSKÉ IHRISKO V ŇOM</vt:lpstr>
      <vt:lpstr>MOHLI BY SME DOKONČIŤ PARKOVISKO PRI MATERSKEJ ŠKOLE</vt:lpstr>
      <vt:lpstr>MOHLI BY SME NIEČO VYMYSLIEŤ  S BUDÚCNOSŤOU TEHELNE</vt:lpstr>
      <vt:lpstr>MOHLI BY SME BUDOVAŤ ĎALŠIU INFRAŠTRUKTÚRU (KANALIZÁCIA, VODOVOD, CESTU NAPR. NA RUDNIANSKEJ ULICI)</vt:lpstr>
      <vt:lpstr>MUSÍME POKRAČOVAŤ V REKONŠTRUKCIÁCH ROZHLASU A OSVETLENIA</vt:lpstr>
      <vt:lpstr>A SAMOZREJME... RIEŠIŤ PROBLÉMY ŽELEZNIČNEJ ULICE</vt:lpstr>
      <vt:lpstr>A SAMOZREJME... RIEŠIŤ PROBLÉMY ŽELEZNIČNEJ ULICE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NEZÁVISLÍ KANDIDÁTI</dc:title>
  <dc:creator>Radomír Brtáň</dc:creator>
  <cp:lastModifiedBy>Ladislav Briestenský</cp:lastModifiedBy>
  <cp:revision>190</cp:revision>
  <dcterms:created xsi:type="dcterms:W3CDTF">2010-11-22T07:00:00Z</dcterms:created>
  <dcterms:modified xsi:type="dcterms:W3CDTF">2017-05-21T09:54:34Z</dcterms:modified>
</cp:coreProperties>
</file>